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vukajlovich" initials="dv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329" autoAdjust="0"/>
  </p:normalViewPr>
  <p:slideViewPr>
    <p:cSldViewPr snapToGrid="0" snapToObjects="1">
      <p:cViewPr>
        <p:scale>
          <a:sx n="64" d="100"/>
          <a:sy n="64" d="100"/>
        </p:scale>
        <p:origin x="-163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E51A2-0BFB-BF4E-AA8C-2438A02A186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859A2-B470-CC40-8966-832FC7AD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8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59A2-B470-CC40-8966-832FC7ADBE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oP_CMYK_H_L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85347"/>
            <a:ext cx="1963333" cy="7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9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oP_CMYK_H_L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85347"/>
            <a:ext cx="1963333" cy="7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7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oP_CMYK_H_L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85347"/>
            <a:ext cx="1963333" cy="7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8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9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1C79-4EA6-8240-921C-4A6A1A1753A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PoP Research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B245-8306-0B49-90A8-6C0F7E3A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Cost/Benefit Analysis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618117"/>
              </p:ext>
            </p:extLst>
          </p:nvPr>
        </p:nvGraphicFramePr>
        <p:xfrm>
          <a:off x="457200" y="1464120"/>
          <a:ext cx="82296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 Value for Scientists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 Value</a:t>
                      </a:r>
                      <a:r>
                        <a:rPr lang="en-US" baseline="0" dirty="0" smtClean="0"/>
                        <a:t> for Visitors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 Value for ISEs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Opportunity to engage with the public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Skill development in outreach, teaching, communication 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Come to see museum as resource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Networking with other scientists</a:t>
                      </a: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Opportunity to meet a “real” scientist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Hands-on experiences Appreciation of how science works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“New questions” arose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Interested to learn more about the topic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Good role model for self/children</a:t>
                      </a: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(Re)engagement with science &amp; scientists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New skill development and enrichment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Increased capacity for program innovation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Positive change in public perception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Facilitating community connections</a:t>
                      </a:r>
                    </a:p>
                  </a:txBody>
                  <a:tcPr>
                    <a:solidFill>
                      <a:srgbClr val="C3D69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Time (for 78% main barrier to participation)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Audience limited primarily</a:t>
                      </a:r>
                      <a:r>
                        <a:rPr lang="en-US" sz="1600" baseline="0" dirty="0" smtClean="0">
                          <a:latin typeface="Calibri" charset="0"/>
                        </a:rPr>
                        <a:t> to families</a:t>
                      </a:r>
                      <a:endParaRPr lang="en-US" sz="1600" dirty="0" smtClean="0">
                        <a:latin typeface="Calibri" charset="0"/>
                      </a:endParaRPr>
                    </a:p>
                    <a:p>
                      <a:pPr marL="285750" indent="-28575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Difficulty of communicating actual research</a:t>
                      </a:r>
                    </a:p>
                  </a:txBody>
                  <a:tcP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Time intensiveness of working with scientists</a:t>
                      </a:r>
                    </a:p>
                    <a:p>
                      <a:pPr marL="342900" indent="-34290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Treating every scientist as an individual</a:t>
                      </a:r>
                    </a:p>
                    <a:p>
                      <a:pPr marL="342900" indent="-34290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Calibri" charset="0"/>
                        </a:rPr>
                        <a:t>Opportunity cost of recruiting internal resources</a:t>
                      </a:r>
                    </a:p>
                  </a:txBody>
                  <a:tcPr>
                    <a:lnB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buFont typeface="Arial"/>
                        <a:buNone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 charset="0"/>
                        </a:rPr>
                        <a:t>POSITIVE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alibri" charset="0"/>
                        </a:rPr>
                        <a:t> NET VALUE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latin typeface="Calibri" charset="0"/>
                      </a:endParaRPr>
                    </a:p>
                  </a:txBody>
                  <a:tcP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 charset="0"/>
                        </a:rPr>
                        <a:t>POSITIVE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alibri" charset="0"/>
                        </a:rPr>
                        <a:t> NET VALUE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latin typeface="Calibri" charset="0"/>
                      </a:endParaRPr>
                    </a:p>
                  </a:txBody>
                  <a:tcP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 charset="0"/>
                        </a:rPr>
                        <a:t>POSITIVE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alibri" charset="0"/>
                        </a:rPr>
                        <a:t> NET VALUE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latin typeface="Calibri" charset="0"/>
                      </a:endParaRPr>
                    </a:p>
                  </a:txBody>
                  <a:tcPr>
                    <a:lnT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1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142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Cost/Benefit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Angelina Ong</dc:creator>
  <cp:lastModifiedBy>Jennifer Pritchard</cp:lastModifiedBy>
  <cp:revision>16</cp:revision>
  <dcterms:created xsi:type="dcterms:W3CDTF">2012-06-12T19:05:33Z</dcterms:created>
  <dcterms:modified xsi:type="dcterms:W3CDTF">2014-01-04T00:14:28Z</dcterms:modified>
</cp:coreProperties>
</file>